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07"/>
    <a:srgbClr val="9EBCD4"/>
    <a:srgbClr val="FFFF66"/>
    <a:srgbClr val="BD0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5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36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2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1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2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2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2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54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5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6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7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een Elizabeth II's Coronation facts">
            <a:extLst>
              <a:ext uri="{FF2B5EF4-FFF2-40B4-BE49-F238E27FC236}">
                <a16:creationId xmlns:a16="http://schemas.microsoft.com/office/drawing/2014/main" id="{B4EAFFEE-1918-4E85-996A-536DBBFC10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" r="1992" b="192"/>
          <a:stretch/>
        </p:blipFill>
        <p:spPr bwMode="auto">
          <a:xfrm>
            <a:off x="0" y="1276360"/>
            <a:ext cx="6210300" cy="864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669AE03-B8E3-4DBB-B91F-95007D106B2C}"/>
              </a:ext>
            </a:extLst>
          </p:cNvPr>
          <p:cNvSpPr/>
          <p:nvPr/>
        </p:nvSpPr>
        <p:spPr>
          <a:xfrm>
            <a:off x="246776" y="-85502"/>
            <a:ext cx="6303701" cy="1465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CORONATION DAY RACE </a:t>
            </a:r>
            <a:endParaRPr lang="en-US" sz="3200" b="1" dirty="0">
              <a:solidFill>
                <a:schemeClr val="bg1"/>
              </a:solidFill>
              <a:effectLst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Westminster Abbey, London 1953</a:t>
            </a:r>
            <a:endParaRPr lang="en-US" sz="2800" b="1" dirty="0">
              <a:solidFill>
                <a:schemeClr val="bg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A picture containing light&#10;&#10;Description automatically generated">
            <a:extLst>
              <a:ext uri="{FF2B5EF4-FFF2-40B4-BE49-F238E27FC236}">
                <a16:creationId xmlns:a16="http://schemas.microsoft.com/office/drawing/2014/main" id="{6174806E-BB76-4FE2-836B-220570ECC7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47" b="38644"/>
          <a:stretch/>
        </p:blipFill>
        <p:spPr>
          <a:xfrm flipH="1">
            <a:off x="0" y="5721769"/>
            <a:ext cx="5388428" cy="41842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AD1C45-2767-4B52-844B-6D28FD7C5024}"/>
              </a:ext>
            </a:extLst>
          </p:cNvPr>
          <p:cNvSpPr txBox="1"/>
          <p:nvPr/>
        </p:nvSpPr>
        <p:spPr>
          <a:xfrm>
            <a:off x="279791" y="7404999"/>
            <a:ext cx="6159109" cy="1569660"/>
          </a:xfrm>
          <a:prstGeom prst="rect">
            <a:avLst/>
          </a:prstGeom>
          <a:solidFill>
            <a:schemeClr val="bg1">
              <a:alpha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Go to</a:t>
            </a:r>
          </a:p>
          <a:p>
            <a:r>
              <a:rPr lang="en-GB" sz="2400" dirty="0"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https://ecoracing.co/user/page/1x3x</a:t>
            </a:r>
          </a:p>
          <a:p>
            <a:r>
              <a:rPr lang="en-GB" sz="2400" b="1" dirty="0"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right now and buy lots of virtual balloons for Myxxcharity</a:t>
            </a:r>
            <a:endParaRPr lang="en-GB" dirty="0">
              <a:effectLst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05E424-86B3-4BFC-8F26-8B61507A716A}"/>
              </a:ext>
            </a:extLst>
          </p:cNvPr>
          <p:cNvSpPr txBox="1"/>
          <p:nvPr/>
        </p:nvSpPr>
        <p:spPr>
          <a:xfrm>
            <a:off x="2483582" y="916305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£3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1255EF5-A112-4DA5-8E3E-400BE98CB64D}"/>
              </a:ext>
            </a:extLst>
          </p:cNvPr>
          <p:cNvSpPr/>
          <p:nvPr/>
        </p:nvSpPr>
        <p:spPr>
          <a:xfrm>
            <a:off x="2438400" y="9086850"/>
            <a:ext cx="609600" cy="570131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0B28A6-40DF-4BA2-8985-6F497F0B7558}"/>
              </a:ext>
            </a:extLst>
          </p:cNvPr>
          <p:cNvSpPr/>
          <p:nvPr/>
        </p:nvSpPr>
        <p:spPr>
          <a:xfrm>
            <a:off x="3053437" y="9211584"/>
            <a:ext cx="4014114" cy="424732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 wrap="square">
            <a:sp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Launch Noon 2</a:t>
            </a:r>
            <a:r>
              <a:rPr lang="en-US" sz="2400" b="1" baseline="30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nd</a:t>
            </a:r>
            <a:r>
              <a:rPr lang="en-US" sz="2400" b="1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June </a:t>
            </a:r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D4957F88-9EAB-4A74-8F9F-D3BC2C76D9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40" y="5565655"/>
            <a:ext cx="1569660" cy="156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37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Open Sans Extrabold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 Phillips</cp:lastModifiedBy>
  <cp:revision>9</cp:revision>
  <dcterms:created xsi:type="dcterms:W3CDTF">2021-03-01T17:17:49Z</dcterms:created>
  <dcterms:modified xsi:type="dcterms:W3CDTF">2021-10-20T13:50:25Z</dcterms:modified>
</cp:coreProperties>
</file>