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07"/>
    <a:srgbClr val="9EBCD4"/>
    <a:srgbClr val="FFFF66"/>
    <a:srgbClr val="BD0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5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36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2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1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2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2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2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54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5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6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veryone wants to go to Tokyo / IJF.org">
            <a:extLst>
              <a:ext uri="{FF2B5EF4-FFF2-40B4-BE49-F238E27FC236}">
                <a16:creationId xmlns:a16="http://schemas.microsoft.com/office/drawing/2014/main" id="{DA25060D-236A-435A-8D6F-DFEFC85D57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7" r="37549"/>
          <a:stretch/>
        </p:blipFill>
        <p:spPr bwMode="auto">
          <a:xfrm>
            <a:off x="0" y="0"/>
            <a:ext cx="6858000" cy="990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Is This the 2020 Summer Olympics Logo? | Snopes.com">
            <a:extLst>
              <a:ext uri="{FF2B5EF4-FFF2-40B4-BE49-F238E27FC236}">
                <a16:creationId xmlns:a16="http://schemas.microsoft.com/office/drawing/2014/main" id="{0C7B1210-3CFC-444E-8107-D9FA1F4D5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680" y="7812405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light&#10;&#10;Description automatically generated">
            <a:extLst>
              <a:ext uri="{FF2B5EF4-FFF2-40B4-BE49-F238E27FC236}">
                <a16:creationId xmlns:a16="http://schemas.microsoft.com/office/drawing/2014/main" id="{A00D60AE-133F-4EF9-9F55-E541D012BAF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4" r="25047" b="26716"/>
          <a:stretch/>
        </p:blipFill>
        <p:spPr>
          <a:xfrm>
            <a:off x="2288718" y="3251200"/>
            <a:ext cx="4579441" cy="45516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9E1546-CA8B-49F9-BF7D-1D11F463D35F}"/>
              </a:ext>
            </a:extLst>
          </p:cNvPr>
          <p:cNvSpPr txBox="1"/>
          <p:nvPr/>
        </p:nvSpPr>
        <p:spPr>
          <a:xfrm>
            <a:off x="117231" y="69479"/>
            <a:ext cx="6344529" cy="15696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 to</a:t>
            </a:r>
          </a:p>
          <a:p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https://ecoracing.co/user/page/1x3x</a:t>
            </a:r>
          </a:p>
          <a:p>
            <a:r>
              <a:rPr lang="en-GB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now and buy lots of virtual balloons for </a:t>
            </a: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Myxxcharity</a:t>
            </a:r>
            <a:endParaRPr lang="en-GB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CB5F14-E639-4782-ACF9-82D8BE7F229B}"/>
              </a:ext>
            </a:extLst>
          </p:cNvPr>
          <p:cNvSpPr txBox="1"/>
          <p:nvPr/>
        </p:nvSpPr>
        <p:spPr>
          <a:xfrm>
            <a:off x="147711" y="1745879"/>
            <a:ext cx="6858000" cy="212365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endParaRPr lang="en-GB" sz="24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6000" b="1" dirty="0"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TOKYO</a:t>
            </a:r>
            <a:r>
              <a:rPr lang="en-GB" sz="6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6000" b="1" dirty="0"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Olympics </a:t>
            </a:r>
          </a:p>
          <a:p>
            <a:r>
              <a:rPr lang="en-GB" sz="2400" b="1" dirty="0"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Virtual balloon race</a:t>
            </a:r>
          </a:p>
          <a:p>
            <a:r>
              <a:rPr lang="en-GB" sz="2400" b="1" dirty="0">
                <a:solidFill>
                  <a:srgbClr val="FFF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en-GB" sz="2400" b="1" dirty="0">
                <a:solidFill>
                  <a:srgbClr val="FFFF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aunch noon 8</a:t>
            </a:r>
            <a:r>
              <a:rPr lang="en-GB" sz="2400" b="1" baseline="30000" dirty="0">
                <a:solidFill>
                  <a:srgbClr val="FFFF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GB" sz="2400" b="1" dirty="0">
                <a:solidFill>
                  <a:srgbClr val="FFFF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August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2B10EC-8FBE-4685-9FB7-45A7369DFEC8}"/>
              </a:ext>
            </a:extLst>
          </p:cNvPr>
          <p:cNvSpPr txBox="1"/>
          <p:nvPr/>
        </p:nvSpPr>
        <p:spPr>
          <a:xfrm>
            <a:off x="6059902" y="5932170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£3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781008-0819-474D-9C93-6698682AC1A2}"/>
              </a:ext>
            </a:extLst>
          </p:cNvPr>
          <p:cNvSpPr/>
          <p:nvPr/>
        </p:nvSpPr>
        <p:spPr>
          <a:xfrm>
            <a:off x="6014720" y="5876290"/>
            <a:ext cx="609600" cy="5701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4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Olympic Track and Field 2016: Men's 1,500M Medal Winners, Times and Results  | Bleacher Report | Latest News, Videos and Highlights">
            <a:extLst>
              <a:ext uri="{FF2B5EF4-FFF2-40B4-BE49-F238E27FC236}">
                <a16:creationId xmlns:a16="http://schemas.microsoft.com/office/drawing/2014/main" id="{FEC9D9B1-9740-4BA9-8BAE-33EA78F7B5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0" r="20824" b="-1"/>
          <a:stretch/>
        </p:blipFill>
        <p:spPr bwMode="auto">
          <a:xfrm>
            <a:off x="-1" y="10"/>
            <a:ext cx="6858000" cy="842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7309214B-9B60-4A94-88B5-44CB8D2632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04"/>
          <a:stretch>
            <a:fillRect/>
          </a:stretch>
        </p:blipFill>
        <p:spPr>
          <a:xfrm>
            <a:off x="0" y="0"/>
            <a:ext cx="6858000" cy="9906000"/>
          </a:xfrm>
          <a:custGeom>
            <a:avLst/>
            <a:gdLst>
              <a:gd name="connsiteX0" fmla="*/ 0 w 12192000"/>
              <a:gd name="connsiteY0" fmla="*/ 0 h 5074635"/>
              <a:gd name="connsiteX1" fmla="*/ 12192000 w 12192000"/>
              <a:gd name="connsiteY1" fmla="*/ 0 h 5074635"/>
              <a:gd name="connsiteX2" fmla="*/ 12192000 w 12192000"/>
              <a:gd name="connsiteY2" fmla="*/ 5074635 h 5074635"/>
              <a:gd name="connsiteX3" fmla="*/ 0 w 12192000"/>
              <a:gd name="connsiteY3" fmla="*/ 5074635 h 507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074635">
                <a:moveTo>
                  <a:pt x="0" y="0"/>
                </a:moveTo>
                <a:lnTo>
                  <a:pt x="12192000" y="0"/>
                </a:lnTo>
                <a:lnTo>
                  <a:pt x="12192000" y="5074635"/>
                </a:lnTo>
                <a:lnTo>
                  <a:pt x="0" y="5074635"/>
                </a:lnTo>
                <a:close/>
              </a:path>
            </a:pathLst>
          </a:custGeom>
        </p:spPr>
      </p:pic>
      <p:pic>
        <p:nvPicPr>
          <p:cNvPr id="5" name="Picture 6" descr="Is This the 2020 Summer Olympics Logo? | Snopes.com">
            <a:extLst>
              <a:ext uri="{FF2B5EF4-FFF2-40B4-BE49-F238E27FC236}">
                <a16:creationId xmlns:a16="http://schemas.microsoft.com/office/drawing/2014/main" id="{CB2F38E7-CFB0-455D-BC17-28C907C96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719" y="240566"/>
            <a:ext cx="2027311" cy="123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light&#10;&#10;Description automatically generated">
            <a:extLst>
              <a:ext uri="{FF2B5EF4-FFF2-40B4-BE49-F238E27FC236}">
                <a16:creationId xmlns:a16="http://schemas.microsoft.com/office/drawing/2014/main" id="{AE3F57B9-B8F1-49AD-BCFC-E28EE589CA1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4" r="25047" b="26716"/>
          <a:stretch/>
        </p:blipFill>
        <p:spPr>
          <a:xfrm>
            <a:off x="2519680" y="3480762"/>
            <a:ext cx="4348479" cy="43221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4F6018-7CF2-490E-97CD-02AEF02555F9}"/>
              </a:ext>
            </a:extLst>
          </p:cNvPr>
          <p:cNvSpPr txBox="1"/>
          <p:nvPr/>
        </p:nvSpPr>
        <p:spPr>
          <a:xfrm>
            <a:off x="340751" y="8238119"/>
            <a:ext cx="6344529" cy="156966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 to</a:t>
            </a:r>
          </a:p>
          <a:p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https://ecoracing.co/user/page/1x3x</a:t>
            </a:r>
          </a:p>
          <a:p>
            <a:r>
              <a:rPr lang="en-GB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now and buy lots of virtual balloons for </a:t>
            </a:r>
            <a:r>
              <a:rPr lang="en-GB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Myxxcharity</a:t>
            </a:r>
            <a:endParaRPr lang="en-GB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F7784E-1B2B-42BF-B476-78E5C62F3DCB}"/>
              </a:ext>
            </a:extLst>
          </p:cNvPr>
          <p:cNvSpPr txBox="1"/>
          <p:nvPr/>
        </p:nvSpPr>
        <p:spPr>
          <a:xfrm>
            <a:off x="107071" y="2213239"/>
            <a:ext cx="6791568" cy="212365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endParaRPr lang="en-GB" sz="2400" b="1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TOKYO Olympics </a:t>
            </a:r>
          </a:p>
          <a:p>
            <a:r>
              <a:rPr lang="en-GB" sz="24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Virtual balloon race</a:t>
            </a:r>
          </a:p>
          <a:p>
            <a:r>
              <a:rPr lang="en-GB" sz="24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Launch noon 8</a:t>
            </a:r>
            <a:r>
              <a:rPr lang="en-GB" sz="2400" baseline="300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GB" sz="24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August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07EB35-5956-452A-8E46-AC08A6AA2053}"/>
              </a:ext>
            </a:extLst>
          </p:cNvPr>
          <p:cNvSpPr txBox="1"/>
          <p:nvPr/>
        </p:nvSpPr>
        <p:spPr>
          <a:xfrm>
            <a:off x="6181822" y="5993130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£3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CBDB95E-982C-42EB-ABA2-A1F3F0238159}"/>
              </a:ext>
            </a:extLst>
          </p:cNvPr>
          <p:cNvSpPr/>
          <p:nvPr/>
        </p:nvSpPr>
        <p:spPr>
          <a:xfrm>
            <a:off x="6136640" y="5937250"/>
            <a:ext cx="609600" cy="5701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4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68</Words>
  <Application>Microsoft Office PowerPoint</Application>
  <PresentationFormat>A4 Paper (210x297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 Phillips</cp:lastModifiedBy>
  <cp:revision>16</cp:revision>
  <dcterms:created xsi:type="dcterms:W3CDTF">2021-03-01T17:17:49Z</dcterms:created>
  <dcterms:modified xsi:type="dcterms:W3CDTF">2021-10-20T15:21:01Z</dcterms:modified>
</cp:coreProperties>
</file>