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2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5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2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1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2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2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2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4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41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4CB2-3981-4861-8A4F-CFAE12D1884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F3EA0-FECE-4469-BA33-D0EC56E72F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9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ecoarcing.co/user/page/1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arcing.co/user/page/11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4B471-92AB-483A-955E-63A1FF748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20846" b="5958"/>
          <a:stretch/>
        </p:blipFill>
        <p:spPr>
          <a:xfrm>
            <a:off x="47737" y="1252966"/>
            <a:ext cx="6791193" cy="7060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997B42-1F2E-483A-8065-11B5DB3E146E}"/>
              </a:ext>
            </a:extLst>
          </p:cNvPr>
          <p:cNvSpPr/>
          <p:nvPr/>
        </p:nvSpPr>
        <p:spPr>
          <a:xfrm>
            <a:off x="224790" y="7779195"/>
            <a:ext cx="52209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Launches 12noon Christmas Day from Santa’s Office in Lapland</a:t>
            </a:r>
          </a:p>
        </p:txBody>
      </p:sp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4B136EE3-927B-4550-9486-37E495EC5C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>
          <a:xfrm rot="1370923" flipH="1">
            <a:off x="190623" y="110017"/>
            <a:ext cx="3044160" cy="47887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F280C-DAA8-4DD2-B869-836F45F2FC37}"/>
              </a:ext>
            </a:extLst>
          </p:cNvPr>
          <p:cNvSpPr txBox="1"/>
          <p:nvPr/>
        </p:nvSpPr>
        <p:spPr>
          <a:xfrm>
            <a:off x="203618" y="8642350"/>
            <a:ext cx="6893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https://ecoracing.co/user/page/1234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balloons</a:t>
            </a: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 Poverty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0090BE-FC18-41C9-AA40-6D87C7AB50ED}"/>
              </a:ext>
            </a:extLst>
          </p:cNvPr>
          <p:cNvSpPr txBox="1"/>
          <p:nvPr/>
        </p:nvSpPr>
        <p:spPr>
          <a:xfrm>
            <a:off x="666750" y="1924050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</a:t>
            </a:r>
          </a:p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EF537-0470-4C29-95C9-C8F3B8372C1B}"/>
              </a:ext>
            </a:extLst>
          </p:cNvPr>
          <p:cNvSpPr/>
          <p:nvPr/>
        </p:nvSpPr>
        <p:spPr>
          <a:xfrm>
            <a:off x="-304800" y="237935"/>
            <a:ext cx="7510550" cy="116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Break into </a:t>
            </a:r>
            <a:r>
              <a:rPr lang="en-US" sz="36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Christmas fun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our virtual balloon race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C2C38D39-0AB8-4474-9421-0EB246F86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6014720"/>
            <a:ext cx="1737360" cy="17373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033116-131D-43EB-A669-C864B82B727A}"/>
              </a:ext>
            </a:extLst>
          </p:cNvPr>
          <p:cNvCxnSpPr/>
          <p:nvPr/>
        </p:nvCxnSpPr>
        <p:spPr>
          <a:xfrm>
            <a:off x="325120" y="8576965"/>
            <a:ext cx="475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EE06374-856E-4AD5-BAFB-096F1373652A}"/>
              </a:ext>
            </a:extLst>
          </p:cNvPr>
          <p:cNvSpPr/>
          <p:nvPr/>
        </p:nvSpPr>
        <p:spPr>
          <a:xfrm>
            <a:off x="531677" y="1727200"/>
            <a:ext cx="1226003" cy="116647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9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Santa&amp;#39;s Sleigh · Art Projects for Kids">
            <a:extLst>
              <a:ext uri="{FF2B5EF4-FFF2-40B4-BE49-F238E27FC236}">
                <a16:creationId xmlns:a16="http://schemas.microsoft.com/office/drawing/2014/main" id="{C4163299-38E8-48FB-9C69-1991577B4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r="29053" b="-1"/>
          <a:stretch/>
        </p:blipFill>
        <p:spPr bwMode="auto">
          <a:xfrm>
            <a:off x="20" y="10"/>
            <a:ext cx="6857980" cy="89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22CFAC-5323-4F6E-8CC1-A506CF9C32E7}"/>
              </a:ext>
            </a:extLst>
          </p:cNvPr>
          <p:cNvSpPr/>
          <p:nvPr/>
        </p:nvSpPr>
        <p:spPr>
          <a:xfrm>
            <a:off x="224790" y="7779195"/>
            <a:ext cx="522097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Launches 12noon Christmas Day from Santa’s Office in Lapland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61180-5480-4EC2-A8E0-B5A9660A31E1}"/>
              </a:ext>
            </a:extLst>
          </p:cNvPr>
          <p:cNvSpPr txBox="1"/>
          <p:nvPr/>
        </p:nvSpPr>
        <p:spPr>
          <a:xfrm>
            <a:off x="203618" y="8642350"/>
            <a:ext cx="6893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to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https://ecoracing.co/user/page/1234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 now and buy lots of balloons</a:t>
            </a:r>
          </a:p>
          <a:p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24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 Poverty</a:t>
            </a:r>
          </a:p>
          <a:p>
            <a:endParaRPr lang="en-GB" dirty="0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6FB3090-9CD5-4821-BF09-BE4B90E5D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5791200"/>
            <a:ext cx="1737360" cy="17373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2D97BE-1A50-4E93-91ED-39C2A2DA3EAF}"/>
              </a:ext>
            </a:extLst>
          </p:cNvPr>
          <p:cNvCxnSpPr/>
          <p:nvPr/>
        </p:nvCxnSpPr>
        <p:spPr>
          <a:xfrm>
            <a:off x="325120" y="8576965"/>
            <a:ext cx="475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51498F1B-41B4-4FD9-8C96-5C706B5BC9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3" b="16483"/>
          <a:stretch/>
        </p:blipFill>
        <p:spPr>
          <a:xfrm flipH="1">
            <a:off x="2428217" y="1432538"/>
            <a:ext cx="4429761" cy="592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7430C1-2A9B-4E26-A186-8BB4C4BCE444}"/>
              </a:ext>
            </a:extLst>
          </p:cNvPr>
          <p:cNvSpPr txBox="1"/>
          <p:nvPr/>
        </p:nvSpPr>
        <p:spPr>
          <a:xfrm>
            <a:off x="3735070" y="3915410"/>
            <a:ext cx="912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</a:t>
            </a:r>
          </a:p>
          <a:p>
            <a:pPr algn="ctr"/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902C65-7389-40CF-9C82-03052601F539}"/>
              </a:ext>
            </a:extLst>
          </p:cNvPr>
          <p:cNvSpPr/>
          <p:nvPr/>
        </p:nvSpPr>
        <p:spPr>
          <a:xfrm>
            <a:off x="3681278" y="3874770"/>
            <a:ext cx="1047502" cy="969623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46629D-84A4-4D98-BCD3-95A16F4FBDC5}"/>
              </a:ext>
            </a:extLst>
          </p:cNvPr>
          <p:cNvSpPr/>
          <p:nvPr/>
        </p:nvSpPr>
        <p:spPr>
          <a:xfrm>
            <a:off x="2062480" y="629920"/>
            <a:ext cx="660400" cy="741658"/>
          </a:xfrm>
          <a:prstGeom prst="ellipse">
            <a:avLst/>
          </a:prstGeom>
          <a:solidFill>
            <a:srgbClr val="585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B4EDB48-2526-4D7B-BA17-2B46A9356498}"/>
              </a:ext>
            </a:extLst>
          </p:cNvPr>
          <p:cNvSpPr/>
          <p:nvPr/>
        </p:nvSpPr>
        <p:spPr>
          <a:xfrm>
            <a:off x="4572000" y="904240"/>
            <a:ext cx="660400" cy="741658"/>
          </a:xfrm>
          <a:prstGeom prst="ellipse">
            <a:avLst/>
          </a:prstGeom>
          <a:solidFill>
            <a:srgbClr val="585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0C8302-39D9-4A70-B5D0-6A62208FF0A0}"/>
              </a:ext>
            </a:extLst>
          </p:cNvPr>
          <p:cNvSpPr/>
          <p:nvPr/>
        </p:nvSpPr>
        <p:spPr>
          <a:xfrm>
            <a:off x="6197600" y="619760"/>
            <a:ext cx="660400" cy="741658"/>
          </a:xfrm>
          <a:prstGeom prst="ellipse">
            <a:avLst/>
          </a:prstGeom>
          <a:solidFill>
            <a:srgbClr val="585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5F34DC-7D5C-4FB0-AB9C-390C43125733}"/>
              </a:ext>
            </a:extLst>
          </p:cNvPr>
          <p:cNvSpPr/>
          <p:nvPr/>
        </p:nvSpPr>
        <p:spPr>
          <a:xfrm>
            <a:off x="3058160" y="20320"/>
            <a:ext cx="660400" cy="741658"/>
          </a:xfrm>
          <a:prstGeom prst="ellipse">
            <a:avLst/>
          </a:prstGeom>
          <a:solidFill>
            <a:srgbClr val="585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B3A8B5-50B3-47A5-95C7-C670896BA4D3}"/>
              </a:ext>
            </a:extLst>
          </p:cNvPr>
          <p:cNvSpPr/>
          <p:nvPr/>
        </p:nvSpPr>
        <p:spPr>
          <a:xfrm>
            <a:off x="81280" y="91440"/>
            <a:ext cx="660400" cy="741658"/>
          </a:xfrm>
          <a:prstGeom prst="ellipse">
            <a:avLst/>
          </a:prstGeom>
          <a:solidFill>
            <a:srgbClr val="585E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D9F6F-A7BD-4276-881B-2E21B8868EBC}"/>
              </a:ext>
            </a:extLst>
          </p:cNvPr>
          <p:cNvSpPr/>
          <p:nvPr/>
        </p:nvSpPr>
        <p:spPr>
          <a:xfrm>
            <a:off x="-304800" y="75375"/>
            <a:ext cx="751055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some </a:t>
            </a:r>
            <a:r>
              <a:rPr lang="en-US" sz="4800" b="1" dirty="0"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Christmas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fun with our virtual balloon race</a:t>
            </a:r>
          </a:p>
        </p:txBody>
      </p:sp>
    </p:spTree>
    <p:extLst>
      <p:ext uri="{BB962C8B-B14F-4D97-AF65-F5344CB8AC3E}">
        <p14:creationId xmlns:p14="http://schemas.microsoft.com/office/powerpoint/2010/main" val="207333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88</Words>
  <Application>Microsoft Office PowerPoint</Application>
  <PresentationFormat>A4 Paper (210x297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 Phillips</cp:lastModifiedBy>
  <cp:revision>15</cp:revision>
  <dcterms:created xsi:type="dcterms:W3CDTF">2020-09-18T08:18:26Z</dcterms:created>
  <dcterms:modified xsi:type="dcterms:W3CDTF">2021-10-13T07:53:19Z</dcterms:modified>
</cp:coreProperties>
</file>