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BD0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56" d="100"/>
          <a:sy n="56" d="100"/>
        </p:scale>
        <p:origin x="21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5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36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12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1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2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2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72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45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54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75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34CB2-3981-4861-8A4F-CFAE12D18843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F3EA0-FECE-4469-BA33-D0EC56E72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6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ecoarcing.co/user/page/1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aster-bunny-hiding :: Sutton College – Sutton College of Learning for  Adults – Education and Training in South London">
            <a:extLst>
              <a:ext uri="{FF2B5EF4-FFF2-40B4-BE49-F238E27FC236}">
                <a16:creationId xmlns:a16="http://schemas.microsoft.com/office/drawing/2014/main" id="{6D5D3B1E-4DE1-45C1-A0C2-21A8E2D41B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2" r="-2" b="17247"/>
          <a:stretch/>
        </p:blipFill>
        <p:spPr bwMode="auto">
          <a:xfrm>
            <a:off x="171450" y="1465189"/>
            <a:ext cx="6550677" cy="5273911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6EF939A7-9C38-426A-B243-31655F888C67}"/>
              </a:ext>
            </a:extLst>
          </p:cNvPr>
          <p:cNvSpPr/>
          <p:nvPr/>
        </p:nvSpPr>
        <p:spPr>
          <a:xfrm>
            <a:off x="3028950" y="1356473"/>
            <a:ext cx="3657600" cy="1646306"/>
          </a:xfrm>
          <a:prstGeom prst="cloudCallou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03757B-01EF-4E77-AA97-9F972DC7AC97}"/>
              </a:ext>
            </a:extLst>
          </p:cNvPr>
          <p:cNvSpPr txBox="1"/>
          <p:nvPr/>
        </p:nvSpPr>
        <p:spPr>
          <a:xfrm>
            <a:off x="3486150" y="1675511"/>
            <a:ext cx="28696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 wonder what country </a:t>
            </a:r>
          </a:p>
          <a:p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 balloon is flying</a:t>
            </a:r>
          </a:p>
          <a:p>
            <a:r>
              <a:rPr lang="en-GB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 right now ?</a:t>
            </a:r>
          </a:p>
        </p:txBody>
      </p:sp>
      <p:pic>
        <p:nvPicPr>
          <p:cNvPr id="7" name="Picture 6" descr="A picture containing light&#10;&#10;Description automatically generated">
            <a:extLst>
              <a:ext uri="{FF2B5EF4-FFF2-40B4-BE49-F238E27FC236}">
                <a16:creationId xmlns:a16="http://schemas.microsoft.com/office/drawing/2014/main" id="{15473D64-983E-4AB9-BA3D-C380CC081B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37" r="13335" b="32563"/>
          <a:stretch/>
        </p:blipFill>
        <p:spPr>
          <a:xfrm flipH="1">
            <a:off x="3429000" y="4381145"/>
            <a:ext cx="3449484" cy="552485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02495DA-C4BE-456D-A408-E8D32CDCE4D4}"/>
              </a:ext>
            </a:extLst>
          </p:cNvPr>
          <p:cNvSpPr/>
          <p:nvPr/>
        </p:nvSpPr>
        <p:spPr>
          <a:xfrm>
            <a:off x="245491" y="7530854"/>
            <a:ext cx="3739913" cy="834074"/>
          </a:xfrm>
          <a:prstGeom prst="rect">
            <a:avLst/>
          </a:prstGeom>
          <a:effectLst>
            <a:glow rad="127000">
              <a:schemeClr val="bg1"/>
            </a:glow>
          </a:effectLst>
        </p:spPr>
        <p:txBody>
          <a:bodyPr wrap="square">
            <a:spAutoFit/>
          </a:bodyPr>
          <a:lstStyle/>
          <a:p>
            <a:pPr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Launch Noon 4</a:t>
            </a:r>
            <a:r>
              <a:rPr lang="en-US" sz="2400" b="1" baseline="30000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</a:t>
            </a:r>
            <a:r>
              <a:rPr lang="en-US" sz="24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April </a:t>
            </a:r>
          </a:p>
          <a:p>
            <a:pPr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Helsinki, Finland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CAE758-8599-4926-9114-8EB0F303A936}"/>
              </a:ext>
            </a:extLst>
          </p:cNvPr>
          <p:cNvSpPr txBox="1"/>
          <p:nvPr/>
        </p:nvSpPr>
        <p:spPr>
          <a:xfrm>
            <a:off x="127841" y="8477250"/>
            <a:ext cx="6595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 to </a:t>
            </a:r>
            <a:r>
              <a:rPr lang="en-GB" sz="24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https://ecoracing.co/user/page/????</a:t>
            </a:r>
            <a:r>
              <a:rPr lang="en-GB" sz="24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/>
            <a:r>
              <a:rPr lang="en-GB" sz="24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right now and buy lots of balloons for</a:t>
            </a:r>
          </a:p>
          <a:p>
            <a:pPr algn="ctr"/>
            <a:r>
              <a:rPr lang="en-GB" sz="2400" b="1" dirty="0" err="1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Myxxcharity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C2D8A4-4163-46DC-931B-C84A6BFE321E}"/>
              </a:ext>
            </a:extLst>
          </p:cNvPr>
          <p:cNvSpPr/>
          <p:nvPr/>
        </p:nvSpPr>
        <p:spPr>
          <a:xfrm>
            <a:off x="-164158" y="275329"/>
            <a:ext cx="7155508" cy="9772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685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EASTER DAY VIRTUAL BALLOON RACE</a:t>
            </a: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13D3DCA1-641B-43A4-9219-D1BAEEAF6A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7" y="5397268"/>
            <a:ext cx="2104842" cy="210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556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 Phillips</cp:lastModifiedBy>
  <cp:revision>5</cp:revision>
  <dcterms:created xsi:type="dcterms:W3CDTF">2021-01-19T13:40:23Z</dcterms:created>
  <dcterms:modified xsi:type="dcterms:W3CDTF">2021-10-20T13:19:19Z</dcterms:modified>
</cp:coreProperties>
</file>