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2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5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1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5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5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omania &amp; Dracula's Castle">
            <a:extLst>
              <a:ext uri="{FF2B5EF4-FFF2-40B4-BE49-F238E27FC236}">
                <a16:creationId xmlns:a16="http://schemas.microsoft.com/office/drawing/2014/main" id="{031DEACB-2CE1-4140-AB27-AABFB129CB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98" r="14710"/>
          <a:stretch/>
        </p:blipFill>
        <p:spPr bwMode="auto">
          <a:xfrm>
            <a:off x="20" y="10"/>
            <a:ext cx="6857980" cy="99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7D3C8BF-E40C-4700-943C-527A71B2FE4B}"/>
              </a:ext>
            </a:extLst>
          </p:cNvPr>
          <p:cNvSpPr/>
          <p:nvPr/>
        </p:nvSpPr>
        <p:spPr>
          <a:xfrm>
            <a:off x="3276600" y="390335"/>
            <a:ext cx="3429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Visits to  Transylvania are always interesting!</a:t>
            </a:r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888FFF11-3E4F-4E0A-9745-4FA0A95781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51"/>
          <a:stretch/>
        </p:blipFill>
        <p:spPr>
          <a:xfrm>
            <a:off x="239273" y="3714750"/>
            <a:ext cx="4012209" cy="61912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D6757DF-20F4-442D-B117-A3AF94A5C2A3}"/>
              </a:ext>
            </a:extLst>
          </p:cNvPr>
          <p:cNvSpPr/>
          <p:nvPr/>
        </p:nvSpPr>
        <p:spPr>
          <a:xfrm>
            <a:off x="20320" y="7615365"/>
            <a:ext cx="6857980" cy="1997470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FF0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Buy virtual balloons for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FF0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St Johns Primary PTA at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F6D3DB-74FB-4E57-9BD7-2D5975FDD37E}"/>
              </a:ext>
            </a:extLst>
          </p:cNvPr>
          <p:cNvSpPr/>
          <p:nvPr/>
        </p:nvSpPr>
        <p:spPr>
          <a:xfrm>
            <a:off x="-68580" y="3437065"/>
            <a:ext cx="685798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HALLOWEEN race from DRACULA’S castle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E4040B-397A-4E48-B1A2-BAF18A5B230E}"/>
              </a:ext>
            </a:extLst>
          </p:cNvPr>
          <p:cNvSpPr/>
          <p:nvPr/>
        </p:nvSpPr>
        <p:spPr>
          <a:xfrm>
            <a:off x="-435610" y="9041575"/>
            <a:ext cx="7141210" cy="590931"/>
          </a:xfrm>
          <a:prstGeom prst="rect">
            <a:avLst/>
          </a:prstGeom>
          <a:effectLst>
            <a:glow rad="228600">
              <a:schemeClr val="tx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0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https://ecoracing.co/user/page/12xx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8D3645-6FB9-4A92-A760-DD279C0144B7}"/>
              </a:ext>
            </a:extLst>
          </p:cNvPr>
          <p:cNvSpPr txBox="1"/>
          <p:nvPr/>
        </p:nvSpPr>
        <p:spPr>
          <a:xfrm>
            <a:off x="1036320" y="6482080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£3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F17EED6-D7BE-46CE-A1D4-C6F13A7BA207}"/>
              </a:ext>
            </a:extLst>
          </p:cNvPr>
          <p:cNvSpPr/>
          <p:nvPr/>
        </p:nvSpPr>
        <p:spPr>
          <a:xfrm>
            <a:off x="975360" y="62992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F0A626-3353-4D84-A1DE-6D42D70805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806" y="5838203"/>
            <a:ext cx="1742015" cy="174201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2057D8B-AABE-47A2-A3E9-F5A989657164}"/>
              </a:ext>
            </a:extLst>
          </p:cNvPr>
          <p:cNvSpPr/>
          <p:nvPr/>
        </p:nvSpPr>
        <p:spPr>
          <a:xfrm>
            <a:off x="1727962" y="4651300"/>
            <a:ext cx="507159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Launch 12noon 31</a:t>
            </a:r>
            <a:r>
              <a:rPr lang="en-US" sz="2400" b="1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 October</a:t>
            </a:r>
          </a:p>
        </p:txBody>
      </p:sp>
    </p:spTree>
    <p:extLst>
      <p:ext uri="{BB962C8B-B14F-4D97-AF65-F5344CB8AC3E}">
        <p14:creationId xmlns:p14="http://schemas.microsoft.com/office/powerpoint/2010/main" val="285447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Phillips</cp:lastModifiedBy>
  <cp:revision>9</cp:revision>
  <dcterms:created xsi:type="dcterms:W3CDTF">2020-09-18T08:18:26Z</dcterms:created>
  <dcterms:modified xsi:type="dcterms:W3CDTF">2021-10-20T15:27:40Z</dcterms:modified>
</cp:coreProperties>
</file>